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130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11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10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11 мая</a:t>
            </a:r>
          </a:p>
          <a:p>
            <a:r>
              <a:rPr lang="kk-KZ" dirty="0">
                <a:solidFill>
                  <a:schemeClr val="tx1"/>
                </a:solidFill>
              </a:rPr>
              <a:t>О</a:t>
            </a:r>
            <a:r>
              <a:rPr lang="kk-KZ" dirty="0" smtClean="0">
                <a:solidFill>
                  <a:schemeClr val="tx1"/>
                </a:solidFill>
              </a:rPr>
              <a:t>блачно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дождь, гроза, ночью сильный дождь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северо-западный </a:t>
            </a:r>
            <a:r>
              <a:rPr lang="ru-RU" dirty="0">
                <a:solidFill>
                  <a:schemeClr val="tx1"/>
                </a:solidFill>
              </a:rPr>
              <a:t>3-8</a:t>
            </a:r>
            <a:r>
              <a:rPr lang="kk-KZ" dirty="0">
                <a:solidFill>
                  <a:schemeClr val="tx1"/>
                </a:solidFill>
              </a:rPr>
              <a:t>, временами порывы 15-18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10-12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18-20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12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11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12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дождь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северо-западный 3-8, временами порывы </a:t>
            </a:r>
            <a:r>
              <a:rPr lang="ru-RU" sz="1100" dirty="0" smtClean="0">
                <a:solidFill>
                  <a:schemeClr val="tx1"/>
                </a:solidFill>
              </a:rPr>
              <a:t>15-18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141187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29599</TotalTime>
  <Words>794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7213</cp:revision>
  <cp:lastPrinted>2021-07-01T09:11:30Z</cp:lastPrinted>
  <dcterms:created xsi:type="dcterms:W3CDTF">2018-03-27T06:03:00Z</dcterms:created>
  <dcterms:modified xsi:type="dcterms:W3CDTF">2026-05-10T06:16:05Z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